
<file path=[Content_Types].xml><?xml version="1.0" encoding="utf-8"?>
<Types xmlns="http://schemas.openxmlformats.org/package/2006/content-types">
  <Override PartName="/ppt/slides/slide18.xml" ContentType="application/vnd.openxmlformats-officedocument.presentationml.slide+xml"/>
  <Override PartName="/ppt/slides/slide9.xml" ContentType="application/vnd.openxmlformats-officedocument.presentationml.slide+xml"/>
  <Override PartName="/ppt/slides/slide14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s/slide5.xml" ContentType="application/vnd.openxmlformats-officedocument.presentationml.slide+xml"/>
  <Override PartName="/ppt/slides/slide38.xml" ContentType="application/vnd.openxmlformats-officedocument.presentationml.slide+xml"/>
  <Default Extension="rels" ContentType="application/vnd.openxmlformats-package.relationships+xml"/>
  <Override PartName="/ppt/slides/slide10.xml" ContentType="application/vnd.openxmlformats-officedocument.presentationml.slide+xml"/>
  <Override PartName="/ppt/slideLayouts/slideLayout5.xml" ContentType="application/vnd.openxmlformats-officedocument.presentationml.slideLayout+xml"/>
  <Default Extension="jpeg" ContentType="image/jpeg"/>
  <Override PartName="/ppt/slides/slide1.xml" ContentType="application/vnd.openxmlformats-officedocument.presentationml.slide+xml"/>
  <Override PartName="/ppt/slides/slide26.xml" ContentType="application/vnd.openxmlformats-officedocument.presentationml.slide+xml"/>
  <Override PartName="/ppt/slides/slide34.xml" ContentType="application/vnd.openxmlformats-officedocument.presentationml.slide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s/slide22.xml" ContentType="application/vnd.openxmlformats-officedocument.presentationml.slide+xml"/>
  <Override PartName="/ppt/slides/slide30.xml" ContentType="application/vnd.openxmlformats-officedocument.presentationml.slide+xml"/>
  <Default Extension="xml" ContentType="application/xml"/>
  <Override PartName="/ppt/slides/slide19.xml" ContentType="application/vnd.openxmlformats-officedocument.presentationml.slide+xml"/>
  <Override PartName="/ppt/tableStyles.xml" ContentType="application/vnd.openxmlformats-officedocument.presentationml.tableStyles+xml"/>
  <Override PartName="/ppt/slides/slide15.xml" ContentType="application/vnd.openxmlformats-officedocument.presentationml.slide+xml"/>
  <Override PartName="/ppt/slides/slide6.xml" ContentType="application/vnd.openxmlformats-officedocument.presentationml.slide+xml"/>
  <Override PartName="/ppt/slides/slide39.xml" ContentType="application/vnd.openxmlformats-officedocument.presentationml.slide+xml"/>
  <Override PartName="/docProps/core.xml" ContentType="application/vnd.openxmlformats-package.core-properties+xml"/>
  <Override PartName="/ppt/slides/slide11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27.xml" ContentType="application/vnd.openxmlformats-officedocument.presentationml.slide+xml"/>
  <Override PartName="/ppt/slides/slide35.xml" ContentType="application/vnd.openxmlformats-officedocument.presentationml.slide+xml"/>
  <Override PartName="/ppt/slides/slide2.xml" ContentType="application/vnd.openxmlformats-officedocument.presentationml.slide+xml"/>
  <Override PartName="/ppt/slideLayouts/slideLayout2.xml" ContentType="application/vnd.openxmlformats-officedocument.presentationml.slideLayout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16.xml" ContentType="application/vnd.openxmlformats-officedocument.presentationml.slide+xml"/>
  <Override PartName="/ppt/slides/slide7.xml" ContentType="application/vnd.openxmlformats-officedocument.presentationml.slide+xml"/>
  <Override PartName="/ppt/presentation.xml" ContentType="application/vnd.openxmlformats-officedocument.presentationml.presentation.main+xml"/>
  <Override PartName="/ppt/slides/slide12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28.xml" ContentType="application/vnd.openxmlformats-officedocument.presentationml.slide+xml"/>
  <Override PartName="/ppt/slides/slide36.xml" ContentType="application/vnd.openxmlformats-officedocument.presentationml.slide+xml"/>
  <Override PartName="/ppt/slideLayouts/slideLayout3.xml" ContentType="application/vnd.openxmlformats-officedocument.presentationml.slideLayout+xml"/>
  <Override PartName="/ppt/slides/slide24.xml" ContentType="application/vnd.openxmlformats-officedocument.presentationml.slide+xml"/>
  <Override PartName="/ppt/slides/slide32.xml" ContentType="application/vnd.openxmlformats-officedocument.presentationml.slide+xml"/>
  <Override PartName="/ppt/slides/slide20.xml" ContentType="application/vnd.openxmlformats-officedocument.presentationml.slide+xml"/>
  <Override PartName="/ppt/slides/slide17.xml" ContentType="application/vnd.openxmlformats-officedocument.presentationml.slide+xml"/>
  <Override PartName="/ppt/slides/slide8.xml" ContentType="application/vnd.openxmlformats-officedocument.presentationml.slide+xml"/>
  <Override PartName="/ppt/slides/slide40.xml" ContentType="application/vnd.openxmlformats-officedocument.presentationml.slide+xml"/>
  <Override PartName="/ppt/presProps.xml" ContentType="application/vnd.openxmlformats-officedocument.presentationml.presProps+xml"/>
  <Override PartName="/ppt/slides/slide13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4.xml" ContentType="application/vnd.openxmlformats-officedocument.presentationml.slide+xml"/>
  <Override PartName="/ppt/slides/slide37.xml" ContentType="application/vnd.openxmlformats-officedocument.presentationml.slide+xml"/>
  <Override PartName="/ppt/slides/slide29.xml" ContentType="application/vnd.openxmlformats-officedocument.presentationml.slide+xml"/>
  <Override PartName="/ppt/slideLayouts/slideLayout4.xml" ContentType="application/vnd.openxmlformats-officedocument.presentationml.slideLayout+xml"/>
  <Override PartName="/ppt/slides/slide25.xml" ContentType="application/vnd.openxmlformats-officedocument.presentationml.slide+xml"/>
  <Override PartName="/ppt/slides/slide33.xml" ContentType="application/vnd.openxmlformats-officedocument.presentationml.slide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s/slide21.xml" ContentType="application/vnd.openxmlformats-officedocument.presentationml.slide+xml"/>
  <Default Extension="bin" ContentType="application/vnd.openxmlformats-officedocument.presentationml.printerSettings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Objects="1">
      <p:cViewPr varScale="1">
        <p:scale>
          <a:sx n="84" d="100"/>
          <a:sy n="84" d="100"/>
        </p:scale>
        <p:origin x="-104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46" Type="http://schemas.openxmlformats.org/officeDocument/2006/relationships/tableStyles" Target="tableStyles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slide" Target="slides/slide34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37" Type="http://schemas.openxmlformats.org/officeDocument/2006/relationships/slide" Target="slides/slide36.xml"/><Relationship Id="rId38" Type="http://schemas.openxmlformats.org/officeDocument/2006/relationships/slide" Target="slides/slide37.xml"/><Relationship Id="rId39" Type="http://schemas.openxmlformats.org/officeDocument/2006/relationships/slide" Target="slides/slide38.xml"/><Relationship Id="rId40" Type="http://schemas.openxmlformats.org/officeDocument/2006/relationships/slide" Target="slides/slide39.xml"/><Relationship Id="rId41" Type="http://schemas.openxmlformats.org/officeDocument/2006/relationships/slide" Target="slides/slide40.xml"/><Relationship Id="rId42" Type="http://schemas.openxmlformats.org/officeDocument/2006/relationships/printerSettings" Target="printerSettings/printerSettings1.bin"/><Relationship Id="rId43" Type="http://schemas.openxmlformats.org/officeDocument/2006/relationships/presProps" Target="presProps.xml"/><Relationship Id="rId44" Type="http://schemas.openxmlformats.org/officeDocument/2006/relationships/viewProps" Target="viewProps.xml"/><Relationship Id="rId45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0.4 + 0.6 =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0.3 + 0.7 =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1</a:t>
            </a:r>
            <a:r>
              <a:rPr lang="en-US" sz="9600" dirty="0" smtClean="0"/>
              <a:t>.4 + 0.6 =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0.4 + 1.7 =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2</a:t>
            </a:r>
            <a:r>
              <a:rPr lang="en-US" sz="9600" dirty="0" smtClean="0"/>
              <a:t>.4 + 0.9 =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1</a:t>
            </a:r>
            <a:r>
              <a:rPr lang="en-US" sz="9600" dirty="0" smtClean="0"/>
              <a:t>.4 + 1.6 =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1</a:t>
            </a:r>
            <a:r>
              <a:rPr lang="en-US" sz="9600" dirty="0" smtClean="0"/>
              <a:t>.4 + 0.7 =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0.8 + 2.8 =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5.3 + 0.6 =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2</a:t>
            </a:r>
            <a:r>
              <a:rPr lang="en-US" sz="9600" dirty="0" smtClean="0"/>
              <a:t>.1 + 0.6 =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066800" y="1905000"/>
            <a:ext cx="6400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10.4 + 1.6 =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0.6 + 0.6 =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0.1 + 0.1 =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609600" y="1905000"/>
            <a:ext cx="6858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0.04 + 0.6 =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6781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0.4 + 0.06 =</a:t>
            </a: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762000" y="1905000"/>
            <a:ext cx="6705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0.04 + 0.06 =</a:t>
            </a: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90600" y="1905000"/>
            <a:ext cx="7467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1</a:t>
            </a:r>
            <a:r>
              <a:rPr lang="en-US" sz="9600" dirty="0" smtClean="0"/>
              <a:t>.04 + 0.06 =</a:t>
            </a: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524000" y="1905000"/>
            <a:ext cx="5943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2</a:t>
            </a:r>
            <a:r>
              <a:rPr lang="en-US" sz="9600" dirty="0" smtClean="0"/>
              <a:t>.4 + 0.06 =</a:t>
            </a: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838200" y="1905000"/>
            <a:ext cx="6629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0.70 + 0.60 =</a:t>
            </a: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1905000"/>
            <a:ext cx="6553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0.32 + 0.8 =</a:t>
            </a: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90600" y="1905000"/>
            <a:ext cx="7239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0.43 + 0.67 =</a:t>
            </a: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6477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3</a:t>
            </a:r>
            <a:r>
              <a:rPr lang="en-US" sz="9600" dirty="0" smtClean="0"/>
              <a:t>.4 + 0.16 =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0.4 + 0.5 =</a:t>
            </a: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762000" y="1905000"/>
            <a:ext cx="6705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0.004 + 0.6 =</a:t>
            </a: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685800" y="1905000"/>
            <a:ext cx="7924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0.004 + 0.006 =</a:t>
            </a:r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066800" y="1905000"/>
            <a:ext cx="7543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0.167 + 0.90 =</a:t>
            </a:r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457200" y="1905000"/>
            <a:ext cx="830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0.401 + 0.609 =</a:t>
            </a:r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0.2 + 0.2 =</a:t>
            </a:r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1.5 + 2.6 =</a:t>
            </a:r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5.1 + 0.9 =</a:t>
            </a:r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219200" y="1905000"/>
            <a:ext cx="7010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0.02 + 0.03 =</a:t>
            </a:r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066800" y="1905000"/>
            <a:ext cx="7696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1.50 + 0.50 =</a:t>
            </a:r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762000" y="1905000"/>
            <a:ext cx="6705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0.75 + 0.25 =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0.7 + 0.6 =</a:t>
            </a:r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066800" y="1905000"/>
            <a:ext cx="7391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0.25 + 0.25 =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0.4 + 0.2 =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0.4 + 0.4 =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0.9 + 0.5 =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0.9 + 0.9 =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0.8 + 0.6 =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160</Words>
  <Application>Microsoft Macintosh PowerPoint</Application>
  <PresentationFormat>On-screen Show (4:3)</PresentationFormat>
  <Paragraphs>40</Paragraphs>
  <Slides>40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40</vt:i4>
      </vt:variant>
    </vt:vector>
  </HeadingPairs>
  <TitlesOfParts>
    <vt:vector size="41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  <vt:lpstr>Slide 32</vt:lpstr>
      <vt:lpstr>Slide 33</vt:lpstr>
      <vt:lpstr>Slide 34</vt:lpstr>
      <vt:lpstr>Slide 35</vt:lpstr>
      <vt:lpstr>Slide 36</vt:lpstr>
      <vt:lpstr>Slide 37</vt:lpstr>
      <vt:lpstr>Slide 38</vt:lpstr>
      <vt:lpstr>Slide 39</vt:lpstr>
      <vt:lpstr>Slide 40</vt:lpstr>
    </vt:vector>
  </TitlesOfParts>
  <Company/>
  <LinksUpToDate>false</LinksUpToDate>
  <SharedDoc>false</SharedDoc>
  <HyperlinksChanged>false</HyperlinksChanged>
  <AppVersion>12.0256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District 2 - RMS Sean Terry</dc:creator>
  <cp:lastModifiedBy>District 2 - RMS Sean Terry</cp:lastModifiedBy>
  <cp:revision>7</cp:revision>
  <dcterms:created xsi:type="dcterms:W3CDTF">2011-04-06T02:17:46Z</dcterms:created>
  <dcterms:modified xsi:type="dcterms:W3CDTF">2011-04-06T02:32:49Z</dcterms:modified>
</cp:coreProperties>
</file>

<file path=docProps/thumbnail.jpeg>
</file>